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2019/4/14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2290" name="Picture 2" descr="https://ss2.baidu.com/6ONYsjip0QIZ8tyhnq/it/u=2448241214,988332253&amp;fm=173&amp;app=49&amp;f=JPEG?w=640&amp;h=843&amp;s=8935CD1049DA73EF826851C50300F0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1266" name="Picture 2" descr="https://ss0.baidu.com/6ONWsjip0QIZ8tyhnq/it/u=3926815896,1774347457&amp;fm=173&amp;app=49&amp;f=JPEG?w=640&amp;h=847&amp;s=C8134F94095E5FEF44F53DC1030010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42" name="Picture 2" descr="https://ss0.baidu.com/6ONWsjip0QIZ8tyhnq/it/u=4246781961,2365689871&amp;fm=173&amp;app=49&amp;f=JPEG?w=640&amp;h=843&amp;s=C311158848595BED50C889C6030090A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9218" name="Picture 2" descr="https://ss0.baidu.com/6ONWsjip0QIZ8tyhnq/it/u=2628996660,3818480690&amp;fm=173&amp;app=49&amp;f=JPEG?w=640&amp;h=846&amp;s=8015CF30091773EFC24071C00300B0A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86908" cy="67008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8194" name="Picture 2" descr="https://ss2.baidu.com/6ONYsjip0QIZ8tyhnq/it/u=765920780,770425295&amp;fm=173&amp;app=49&amp;f=JPEG?w=640&amp;h=847&amp;s=08114790CB197BEF34C8C5F1030050A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7170" name="Picture 2" descr="https://ss0.baidu.com/6ONWsjip0QIZ8tyhnq/it/u=2071944078,3404962568&amp;fm=173&amp;app=49&amp;f=JPEG?w=640&amp;h=844&amp;s=EB114F884953FFEF72A18D71030090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146" name="Picture 2" descr="https://ss2.baidu.com/6ONYsjip0QIZ8tyhnq/it/u=3805285013,1279655230&amp;fm=173&amp;app=49&amp;f=JPEG?w=640&amp;h=845&amp;s=C101DF1E491373ED04F9D9F10300F0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122" name="Picture 2" descr="https://ss0.baidu.com/6ONWsjip0QIZ8tyhnq/it/u=3498503181,2812539916&amp;fm=173&amp;app=49&amp;f=JPEG?w=640&amp;h=843&amp;s=C001DD1649175BED1465EDC5030070A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8" name="Picture 2" descr="https://ss1.baidu.com/6ONXsjip0QIZ8tyhnq/it/u=1635678505,3881668542&amp;fm=173&amp;app=49&amp;f=JPEG?w=640&amp;h=844&amp;s=4000D51649535BED6C65A9E00300A0A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全屏显示(4:3)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</cp:lastModifiedBy>
  <cp:revision>1</cp:revision>
  <dcterms:created xsi:type="dcterms:W3CDTF">2019-04-14T02:45:22Z</dcterms:created>
  <dcterms:modified xsi:type="dcterms:W3CDTF">2019-04-14T02:49:49Z</dcterms:modified>
</cp:coreProperties>
</file>